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61" r:id="rId5"/>
    <p:sldId id="263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>
        <p:scale>
          <a:sx n="109" d="100"/>
          <a:sy n="109" d="100"/>
        </p:scale>
        <p:origin x="122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D8E3E-C4BA-0C46-A0F8-48A7ACD3E950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41A2F-4F06-484C-AF8A-694C3C7CD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36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41A2F-4F06-484C-AF8A-694C3C7CD9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51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89B3-018C-FD43-8266-EA39E1FD0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9ABD6-41B7-9743-A7CB-8D107CD89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77A7E-ECAB-1F45-930C-680F635F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7F04-3DF8-0B41-ABCD-E9638493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2A8C-A765-174B-B485-BAFF04B7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0C96-7DCF-CA46-99D6-6CE8A963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955D4-1ABE-9E42-862B-859E07B85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791B3-18C3-1E4F-8BBE-58E9CF0C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B601-65F9-8C4F-987F-85242858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25A51-7A97-9D41-A699-DC991D48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3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75824-6360-6145-823B-FC43449A3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1D463-18EF-C94C-9878-CAD8AF0FB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F0744-19C9-A444-A9A0-59A474F8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612F5-EB70-E941-82E0-1F0F6C41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8B804-1A01-1941-9611-AC5815D1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8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DC3D-D650-C84E-A88C-BDCC634D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8E36-C167-0B47-9DC4-655B55CB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482F3-A1EC-2542-B94F-21319D4C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006C7-0738-E34A-9597-6407E44C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59372-4413-CF4D-A403-71AAE4D6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1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0720-7F12-5E46-9497-C108D3D0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F1BE1-2B69-9D4B-8CB3-71E459D84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1EC0C-25C2-044A-81BA-2D9C8D5BE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C36D-C4BC-7044-82B8-425F40AB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B12CA-CAB6-5043-B5D9-545B079C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4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1E00-0452-3542-B683-7349DE52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3328-94DA-A048-8831-9BD5E9551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DDA85-C93E-2447-8D6A-0685D592D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6DAC5-45EC-E04A-A45A-7E0CE7E6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B17A4-27A2-7447-B77B-6F167C26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6285F-A072-FB4D-981B-7518EB82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18A-77A8-0E4B-9D41-4E9234CA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80D8-957A-FD46-8E2D-8FAD4401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7343E-3156-0C42-9297-2B739A056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CAD15-98A3-3540-9267-9B2F4FF9B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C4F42-3202-2749-BC55-76A24095B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B52A-E255-F74E-AD3C-953A2DBF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63876-BAA2-504E-8C0D-058FD02A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EFD55-7669-3741-9464-4FCDA9A7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065A-B844-9C4D-8272-33FC170D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1156A-852D-CD42-B926-E2B2E688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56FD8-03C8-2F4E-B88C-C9F4AE62C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EDA6D-188F-2E4A-8988-638D0F6B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C848F-CB41-AD4E-B703-E434D6FC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D86AA-7FC8-7A45-97D9-1F7D90B6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A150A-CB84-FF45-8826-6801AB74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6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203E-7A97-BC47-8139-C5AB3D9F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629E7-A720-E44C-B0E2-AE7072BAB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96B00-421D-6545-A42D-09F8A37DE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D057C-62F6-544D-B9F2-3362E3D8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5D931-F70F-5A4C-AE07-D25DCDA1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0E0CE-746E-124C-990E-148E4EB5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7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D53C-D9A3-DF42-93DF-E5893260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5687A-BAC4-DE44-9054-FC821EB8B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6AE57-BC5E-DB44-82BF-1550F0E4F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DBEF0-CE40-2A40-B1F9-B9CD8B07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516FA-D356-4F4A-B66A-A0717308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702DE-8C7C-9045-A51F-1D214935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1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1ECA2-5416-254E-B112-90E46A41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495C7-D0F1-2148-88FF-A45B7377E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3F6D8-74DA-534A-95FF-96D70898A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7716-83A2-5140-A91B-5A8334A6B077}" type="datetimeFigureOut">
              <a:rPr lang="en-US" smtClean="0"/>
              <a:t>11/4/19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6C081-B8F1-3148-91E9-96CFF55FC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1F8BA-6671-4146-906D-65F6942E9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6.png"/><Relationship Id="rId18" Type="http://schemas.microsoft.com/office/2017/06/relationships/model3d" Target="../media/model3d3.glb"/><Relationship Id="rId26" Type="http://schemas.openxmlformats.org/officeDocument/2006/relationships/image" Target="../media/image12.png"/><Relationship Id="rId3" Type="http://schemas.openxmlformats.org/officeDocument/2006/relationships/image" Target="../media/image1.png"/><Relationship Id="rId21" Type="http://schemas.openxmlformats.org/officeDocument/2006/relationships/image" Target="../media/image10.png"/><Relationship Id="rId7" Type="http://schemas.openxmlformats.org/officeDocument/2006/relationships/image" Target="../media/image3.png"/><Relationship Id="rId12" Type="http://schemas.openxmlformats.org/officeDocument/2006/relationships/image" Target="../media/image6.png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2" Type="http://schemas.microsoft.com/office/2017/06/relationships/model3d" Target="../media/model3d1.glb"/><Relationship Id="rId16" Type="http://schemas.openxmlformats.org/officeDocument/2006/relationships/image" Target="../media/image8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24" Type="http://schemas.openxmlformats.org/officeDocument/2006/relationships/image" Target="../media/image11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image" Target="../media/image14.svg"/><Relationship Id="rId10" Type="http://schemas.openxmlformats.org/officeDocument/2006/relationships/image" Target="../media/image5.png"/><Relationship Id="rId19" Type="http://schemas.openxmlformats.org/officeDocument/2006/relationships/image" Target="../media/image9.png"/><Relationship Id="rId4" Type="http://schemas.openxmlformats.org/officeDocument/2006/relationships/image" Target="../media/image1.png"/><Relationship Id="rId9" Type="http://schemas.microsoft.com/office/2017/06/relationships/model3d" Target="../media/model3d2.glb"/><Relationship Id="rId14" Type="http://schemas.openxmlformats.org/officeDocument/2006/relationships/image" Target="../media/image7.png"/><Relationship Id="rId22" Type="http://schemas.openxmlformats.org/officeDocument/2006/relationships/image" Target="../media/image10.png"/><Relationship Id="rId27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0.svg"/><Relationship Id="rId7" Type="http://schemas.openxmlformats.org/officeDocument/2006/relationships/image" Target="../media/image1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29.png"/><Relationship Id="rId18" Type="http://schemas.openxmlformats.org/officeDocument/2006/relationships/image" Target="../media/image32.svg"/><Relationship Id="rId3" Type="http://schemas.openxmlformats.org/officeDocument/2006/relationships/image" Target="../media/image21.png"/><Relationship Id="rId21" Type="http://schemas.openxmlformats.org/officeDocument/2006/relationships/image" Target="../media/image35.emf"/><Relationship Id="rId7" Type="http://schemas.openxmlformats.org/officeDocument/2006/relationships/image" Target="../media/image25.png"/><Relationship Id="rId12" Type="http://schemas.openxmlformats.org/officeDocument/2006/relationships/image" Target="../media/image20.sv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3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5" Type="http://schemas.openxmlformats.org/officeDocument/2006/relationships/image" Target="../media/image13.png"/><Relationship Id="rId10" Type="http://schemas.openxmlformats.org/officeDocument/2006/relationships/image" Target="../media/image28.svg"/><Relationship Id="rId19" Type="http://schemas.openxmlformats.org/officeDocument/2006/relationships/image" Target="../media/image33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503797-68AD-A84B-9AFC-8031860EA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86187"/>
              </p:ext>
            </p:extLst>
          </p:nvPr>
        </p:nvGraphicFramePr>
        <p:xfrm>
          <a:off x="155619" y="146811"/>
          <a:ext cx="6765156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5156">
                  <a:extLst>
                    <a:ext uri="{9D8B030D-6E8A-4147-A177-3AD203B41FA5}">
                      <a16:colId xmlns:a16="http://schemas.microsoft.com/office/drawing/2014/main" val="2165657335"/>
                    </a:ext>
                  </a:extLst>
                </a:gridCol>
              </a:tblGrid>
              <a:tr h="648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246051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Add this flower to a garden">
                <a:extLst>
                  <a:ext uri="{FF2B5EF4-FFF2-40B4-BE49-F238E27FC236}">
                    <a16:creationId xmlns:a16="http://schemas.microsoft.com/office/drawing/2014/main" id="{9839BD54-A106-BC49-8CD1-E121867957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373203"/>
                  </p:ext>
                </p:extLst>
              </p:nvPr>
            </p:nvGraphicFramePr>
            <p:xfrm rot="20780624">
              <a:off x="5735086" y="4826946"/>
              <a:ext cx="998397" cy="1706122"/>
            </p:xfrm>
            <a:graphic>
              <a:graphicData uri="http://schemas.microsoft.com/office/drawing/2017/model3d">
                <am3d:model3d r:embed="rId2">
                  <am3d:spPr>
                    <a:xfrm rot="20780624">
                      <a:off x="0" y="0"/>
                      <a:ext cx="998397" cy="1706122"/>
                    </a:xfrm>
                    <a:prstGeom prst="rect">
                      <a:avLst/>
                    </a:prstGeom>
                  </am3d:spPr>
                  <am3d:camera>
                    <am3d:pos x="0" y="0" z="5380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5320" d="1000000"/>
                    <am3d:preTrans dx="-2838052" dy="-18002349" dz="89"/>
                    <am3d:scale>
                      <am3d:sx n="1000000" d="1000000"/>
                      <am3d:sy n="1000000" d="1000000"/>
                      <am3d:sz n="1000000" d="1000000"/>
                    </am3d:scale>
                    <am3d:rot ax="2113993" ay="2132648" az="13393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08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Add this flower to a garden">
                <a:extLst>
                  <a:ext uri="{FF2B5EF4-FFF2-40B4-BE49-F238E27FC236}">
                    <a16:creationId xmlns:a16="http://schemas.microsoft.com/office/drawing/2014/main" id="{9839BD54-A106-BC49-8CD1-E121867957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0780624">
                <a:off x="5735086" y="4826946"/>
                <a:ext cx="998397" cy="17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 descr="Add this flower to a garden">
                <a:extLst>
                  <a:ext uri="{FF2B5EF4-FFF2-40B4-BE49-F238E27FC236}">
                    <a16:creationId xmlns:a16="http://schemas.microsoft.com/office/drawing/2014/main" id="{27FA5C43-652B-384E-8352-89AE734A8A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8971360"/>
                  </p:ext>
                </p:extLst>
              </p:nvPr>
            </p:nvGraphicFramePr>
            <p:xfrm>
              <a:off x="6049860" y="4733203"/>
              <a:ext cx="745638" cy="17061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5638" cy="1706121"/>
                    </a:xfrm>
                    <a:prstGeom prst="rect">
                      <a:avLst/>
                    </a:prstGeom>
                  </am3d:spPr>
                  <am3d:camera>
                    <am3d:pos x="0" y="0" z="5380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5320" d="1000000"/>
                    <am3d:preTrans dx="-2838052" dy="-18002349" dz="89"/>
                    <am3d:scale>
                      <am3d:sx n="1000000" d="1000000"/>
                      <am3d:sy n="1000000" d="1000000"/>
                      <am3d:sz n="1000000" d="1000000"/>
                    </am3d:scale>
                    <am3d:rot ax="7736792" ay="3021230" az="818326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908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 descr="Add this flower to a garden">
                <a:extLst>
                  <a:ext uri="{FF2B5EF4-FFF2-40B4-BE49-F238E27FC236}">
                    <a16:creationId xmlns:a16="http://schemas.microsoft.com/office/drawing/2014/main" id="{27FA5C43-652B-384E-8352-89AE734A8A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49860" y="4733203"/>
                <a:ext cx="745638" cy="1706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5" name="3D Model 14" descr="Add this flower to a garden">
                <a:extLst>
                  <a:ext uri="{FF2B5EF4-FFF2-40B4-BE49-F238E27FC236}">
                    <a16:creationId xmlns:a16="http://schemas.microsoft.com/office/drawing/2014/main" id="{EE7B2D5B-66BF-F14F-ADEE-F18F0E26D3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7484270"/>
                  </p:ext>
                </p:extLst>
              </p:nvPr>
            </p:nvGraphicFramePr>
            <p:xfrm>
              <a:off x="1128570" y="1573246"/>
              <a:ext cx="745638" cy="17061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5638" cy="1706121"/>
                    </a:xfrm>
                    <a:prstGeom prst="rect">
                      <a:avLst/>
                    </a:prstGeom>
                  </am3d:spPr>
                  <am3d:camera>
                    <am3d:pos x="0" y="0" z="5380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5320" d="1000000"/>
                    <am3d:preTrans dx="-2838052" dy="-18002349" dz="89"/>
                    <am3d:scale>
                      <am3d:sx n="1000000" d="1000000"/>
                      <am3d:sy n="1000000" d="1000000"/>
                      <am3d:sz n="1000000" d="1000000"/>
                    </am3d:scale>
                    <am3d:rot ax="7736792" ay="3021230" az="8183268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08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5" name="3D Model 14" descr="Add this flower to a garden">
                <a:extLst>
                  <a:ext uri="{FF2B5EF4-FFF2-40B4-BE49-F238E27FC236}">
                    <a16:creationId xmlns:a16="http://schemas.microsoft.com/office/drawing/2014/main" id="{EE7B2D5B-66BF-F14F-ADEE-F18F0E26D3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8570" y="1573246"/>
                <a:ext cx="745638" cy="1706121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phic 17" descr="Beehive">
            <a:extLst>
              <a:ext uri="{FF2B5EF4-FFF2-40B4-BE49-F238E27FC236}">
                <a16:creationId xmlns:a16="http://schemas.microsoft.com/office/drawing/2014/main" id="{F5E50489-7FD1-8042-BB53-0E04052E09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1567" y="1084321"/>
            <a:ext cx="1277116" cy="1277116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697C522-5FDD-FE47-AEB5-25ADA9469837}"/>
              </a:ext>
            </a:extLst>
          </p:cNvPr>
          <p:cNvCxnSpPr>
            <a:cxnSpLocks/>
          </p:cNvCxnSpPr>
          <p:nvPr/>
        </p:nvCxnSpPr>
        <p:spPr>
          <a:xfrm>
            <a:off x="1637987" y="1437036"/>
            <a:ext cx="719814" cy="45325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59A03FD-80E0-384C-9644-5279997C17AA}"/>
              </a:ext>
            </a:extLst>
          </p:cNvPr>
          <p:cNvCxnSpPr>
            <a:cxnSpLocks/>
          </p:cNvCxnSpPr>
          <p:nvPr/>
        </p:nvCxnSpPr>
        <p:spPr>
          <a:xfrm rot="5400000">
            <a:off x="2859261" y="1410871"/>
            <a:ext cx="667567" cy="29127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4BA1FD5-CC09-6F40-BE28-A720401C630D}"/>
              </a:ext>
            </a:extLst>
          </p:cNvPr>
          <p:cNvCxnSpPr>
            <a:cxnSpLocks/>
          </p:cNvCxnSpPr>
          <p:nvPr/>
        </p:nvCxnSpPr>
        <p:spPr>
          <a:xfrm>
            <a:off x="2749057" y="377510"/>
            <a:ext cx="273764" cy="113271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4" name="3D Model 43" descr="Flying bee">
                <a:extLst>
                  <a:ext uri="{FF2B5EF4-FFF2-40B4-BE49-F238E27FC236}">
                    <a16:creationId xmlns:a16="http://schemas.microsoft.com/office/drawing/2014/main" id="{F4D950AE-21C0-014F-8856-0A42057D07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6346533"/>
                  </p:ext>
                </p:extLst>
              </p:nvPr>
            </p:nvGraphicFramePr>
            <p:xfrm>
              <a:off x="1915928" y="-389202"/>
              <a:ext cx="1277116" cy="1371135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277116" cy="1371135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2468995" ay="-1823599" az="-1431092"/>
                    <am3d:postTrans dx="0" dy="0" dz="0"/>
                  </am3d:trans>
                  <am3d:raster rName="Office3DRenderer" rVer="16.0.8326">
                    <am3d:blip r:embed="rId1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4" name="3D Model 43" descr="Flying bee">
                <a:extLst>
                  <a:ext uri="{FF2B5EF4-FFF2-40B4-BE49-F238E27FC236}">
                    <a16:creationId xmlns:a16="http://schemas.microsoft.com/office/drawing/2014/main" id="{F4D950AE-21C0-014F-8856-0A42057D0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5928" y="-389202"/>
                <a:ext cx="1277116" cy="137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5" name="3D Model 44" descr="Flying bee">
                <a:extLst>
                  <a:ext uri="{FF2B5EF4-FFF2-40B4-BE49-F238E27FC236}">
                    <a16:creationId xmlns:a16="http://schemas.microsoft.com/office/drawing/2014/main" id="{05EC4810-0AEB-EE4D-81ED-10199F684D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7050776"/>
                  </p:ext>
                </p:extLst>
              </p:nvPr>
            </p:nvGraphicFramePr>
            <p:xfrm>
              <a:off x="854461" y="747661"/>
              <a:ext cx="1327066" cy="115491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27066" cy="1154917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2619691" ay="775148" az="722666"/>
                    <am3d:postTrans dx="0" dy="0" dz="0"/>
                  </am3d:trans>
                  <am3d:raster rName="Office3DRenderer" rVer="16.0.8326">
                    <am3d:blip r:embed="rId12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5" name="3D Model 44" descr="Flying bee">
                <a:extLst>
                  <a:ext uri="{FF2B5EF4-FFF2-40B4-BE49-F238E27FC236}">
                    <a16:creationId xmlns:a16="http://schemas.microsoft.com/office/drawing/2014/main" id="{05EC4810-0AEB-EE4D-81ED-10199F684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461" y="747661"/>
                <a:ext cx="1327066" cy="1154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6" name="3D Model 45" descr="Flying bee">
                <a:extLst>
                  <a:ext uri="{FF2B5EF4-FFF2-40B4-BE49-F238E27FC236}">
                    <a16:creationId xmlns:a16="http://schemas.microsoft.com/office/drawing/2014/main" id="{B1044517-1530-434F-BCCC-C888F7A2A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5714340"/>
                  </p:ext>
                </p:extLst>
              </p:nvPr>
            </p:nvGraphicFramePr>
            <p:xfrm>
              <a:off x="2835770" y="466053"/>
              <a:ext cx="1280538" cy="128559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280538" cy="1285593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2549005" ay="-1312835" az="-1130666"/>
                    <am3d:postTrans dx="0" dy="0" dz="0"/>
                  </am3d:trans>
                  <am3d:raster rName="Office3DRenderer" rVer="16.0.8326">
                    <am3d:blip r:embed="rId1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6" name="3D Model 45" descr="Flying bee">
                <a:extLst>
                  <a:ext uri="{FF2B5EF4-FFF2-40B4-BE49-F238E27FC236}">
                    <a16:creationId xmlns:a16="http://schemas.microsoft.com/office/drawing/2014/main" id="{B1044517-1530-434F-BCCC-C888F7A2A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35770" y="466053"/>
                <a:ext cx="1280538" cy="1285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7" name="3D Model 46" descr="Flying bee">
                <a:extLst>
                  <a:ext uri="{FF2B5EF4-FFF2-40B4-BE49-F238E27FC236}">
                    <a16:creationId xmlns:a16="http://schemas.microsoft.com/office/drawing/2014/main" id="{9E2DF5EF-5F00-C642-B029-3936FEC4CD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0638617"/>
                  </p:ext>
                </p:extLst>
              </p:nvPr>
            </p:nvGraphicFramePr>
            <p:xfrm>
              <a:off x="3296017" y="756643"/>
              <a:ext cx="906486" cy="125899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06486" cy="1258999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5304449" ay="-2007091" az="-5226761"/>
                    <am3d:postTrans dx="0" dy="0" dz="0"/>
                  </am3d:trans>
                  <am3d:raster rName="Office3DRenderer" rVer="16.0.8326">
                    <am3d:blip r:embed="rId1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7" name="3D Model 46" descr="Flying bee">
                <a:extLst>
                  <a:ext uri="{FF2B5EF4-FFF2-40B4-BE49-F238E27FC236}">
                    <a16:creationId xmlns:a16="http://schemas.microsoft.com/office/drawing/2014/main" id="{9E2DF5EF-5F00-C642-B029-3936FEC4C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6017" y="756643"/>
                <a:ext cx="906486" cy="125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3" name="3D Model 52" descr="Purple flower patch">
                <a:extLst>
                  <a:ext uri="{FF2B5EF4-FFF2-40B4-BE49-F238E27FC236}">
                    <a16:creationId xmlns:a16="http://schemas.microsoft.com/office/drawing/2014/main" id="{29DDF4A8-4A94-FB46-8182-A2B608B457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8188162"/>
                  </p:ext>
                </p:extLst>
              </p:nvPr>
            </p:nvGraphicFramePr>
            <p:xfrm>
              <a:off x="1754598" y="327706"/>
              <a:ext cx="1088766" cy="109704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088766" cy="1097045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767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3" name="3D Model 52" descr="Purple flower patch">
                <a:extLst>
                  <a:ext uri="{FF2B5EF4-FFF2-40B4-BE49-F238E27FC236}">
                    <a16:creationId xmlns:a16="http://schemas.microsoft.com/office/drawing/2014/main" id="{29DDF4A8-4A94-FB46-8182-A2B608B457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4598" y="327706"/>
                <a:ext cx="1088766" cy="109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8" name="3D Model 47" descr="Flying bee">
                <a:extLst>
                  <a:ext uri="{FF2B5EF4-FFF2-40B4-BE49-F238E27FC236}">
                    <a16:creationId xmlns:a16="http://schemas.microsoft.com/office/drawing/2014/main" id="{797CA10F-8444-9249-863E-0FB1F343D6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6074940"/>
                  </p:ext>
                </p:extLst>
              </p:nvPr>
            </p:nvGraphicFramePr>
            <p:xfrm>
              <a:off x="1570323" y="23137"/>
              <a:ext cx="1075761" cy="84282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75761" cy="842822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7998250" ay="83196" az="10711771"/>
                    <am3d:postTrans dx="0" dy="0" dz="0"/>
                  </am3d:trans>
                  <am3d:raster rName="Office3DRenderer" rVer="16.0.8326">
                    <am3d:blip r:embed="rId21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03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8" name="3D Model 47" descr="Flying bee">
                <a:extLst>
                  <a:ext uri="{FF2B5EF4-FFF2-40B4-BE49-F238E27FC236}">
                    <a16:creationId xmlns:a16="http://schemas.microsoft.com/office/drawing/2014/main" id="{797CA10F-8444-9249-863E-0FB1F343D6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570323" y="23137"/>
                <a:ext cx="1075761" cy="842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9" name="3D Model 48" descr="Flying bee">
                <a:extLst>
                  <a:ext uri="{FF2B5EF4-FFF2-40B4-BE49-F238E27FC236}">
                    <a16:creationId xmlns:a16="http://schemas.microsoft.com/office/drawing/2014/main" id="{08468943-D9B7-9247-B7F3-DB221C4C9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6567883"/>
                  </p:ext>
                </p:extLst>
              </p:nvPr>
            </p:nvGraphicFramePr>
            <p:xfrm>
              <a:off x="1933507" y="359339"/>
              <a:ext cx="1075761" cy="84282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075761" cy="842822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7998250" ay="83196" az="10711771"/>
                    <am3d:postTrans dx="0" dy="0" dz="0"/>
                  </am3d:trans>
                  <am3d:raster rName="Office3DRenderer" rVer="16.0.8326">
                    <am3d:blip r:embed="rId22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03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9" name="3D Model 48" descr="Flying bee">
                <a:extLst>
                  <a:ext uri="{FF2B5EF4-FFF2-40B4-BE49-F238E27FC236}">
                    <a16:creationId xmlns:a16="http://schemas.microsoft.com/office/drawing/2014/main" id="{08468943-D9B7-9247-B7F3-DB221C4C9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933507" y="359339"/>
                <a:ext cx="1075761" cy="842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1" name="3D Model 50" descr="Purple flower patch">
                <a:extLst>
                  <a:ext uri="{FF2B5EF4-FFF2-40B4-BE49-F238E27FC236}">
                    <a16:creationId xmlns:a16="http://schemas.microsoft.com/office/drawing/2014/main" id="{48576827-3931-5345-AEA8-14C0013B29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5937692"/>
                  </p:ext>
                </p:extLst>
              </p:nvPr>
            </p:nvGraphicFramePr>
            <p:xfrm>
              <a:off x="761011" y="2016157"/>
              <a:ext cx="1088766" cy="109704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088766" cy="1097045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9"/>
                  </am3d:raster>
                  <am3d:objViewport viewportSz="1767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1" name="3D Model 50" descr="Purple flower patch">
                <a:extLst>
                  <a:ext uri="{FF2B5EF4-FFF2-40B4-BE49-F238E27FC236}">
                    <a16:creationId xmlns:a16="http://schemas.microsoft.com/office/drawing/2014/main" id="{48576827-3931-5345-AEA8-14C0013B29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61011" y="2016157"/>
                <a:ext cx="1088766" cy="109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2" name="3D Model 51" descr="Purple flower patch">
                <a:extLst>
                  <a:ext uri="{FF2B5EF4-FFF2-40B4-BE49-F238E27FC236}">
                    <a16:creationId xmlns:a16="http://schemas.microsoft.com/office/drawing/2014/main" id="{C6601CFD-DBB8-BD4E-8346-7A367CE543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9090166"/>
                  </p:ext>
                </p:extLst>
              </p:nvPr>
            </p:nvGraphicFramePr>
            <p:xfrm>
              <a:off x="3064670" y="1556510"/>
              <a:ext cx="1088766" cy="109704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088766" cy="1097045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767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2" name="3D Model 51" descr="Purple flower patch">
                <a:extLst>
                  <a:ext uri="{FF2B5EF4-FFF2-40B4-BE49-F238E27FC236}">
                    <a16:creationId xmlns:a16="http://schemas.microsoft.com/office/drawing/2014/main" id="{C6601CFD-DBB8-BD4E-8346-7A367CE54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64670" y="1556510"/>
                <a:ext cx="1088766" cy="109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4" name="3D Model 53" descr="Purple flower patch">
                <a:extLst>
                  <a:ext uri="{FF2B5EF4-FFF2-40B4-BE49-F238E27FC236}">
                    <a16:creationId xmlns:a16="http://schemas.microsoft.com/office/drawing/2014/main" id="{9B1FBAF6-6266-EF43-A148-549DC6E5FD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6869269"/>
                  </p:ext>
                </p:extLst>
              </p:nvPr>
            </p:nvGraphicFramePr>
            <p:xfrm>
              <a:off x="4961093" y="4962062"/>
              <a:ext cx="1088766" cy="1097045"/>
            </p:xfrm>
            <a:graphic>
              <a:graphicData uri="http://schemas.microsoft.com/office/drawing/2017/model3d">
                <am3d:model3d r:embed="rId18">
                  <am3d:spPr>
                    <a:xfrm>
                      <a:off x="0" y="0"/>
                      <a:ext cx="1088766" cy="1097045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20"/>
                  </am3d:raster>
                  <am3d:objViewport viewportSz="1767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4" name="3D Model 53" descr="Purple flower patch">
                <a:extLst>
                  <a:ext uri="{FF2B5EF4-FFF2-40B4-BE49-F238E27FC236}">
                    <a16:creationId xmlns:a16="http://schemas.microsoft.com/office/drawing/2014/main" id="{9B1FBAF6-6266-EF43-A148-549DC6E5F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961093" y="4962062"/>
                <a:ext cx="1088766" cy="109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7" name="3D Model 56" descr="Flying bee">
                <a:extLst>
                  <a:ext uri="{FF2B5EF4-FFF2-40B4-BE49-F238E27FC236}">
                    <a16:creationId xmlns:a16="http://schemas.microsoft.com/office/drawing/2014/main" id="{5C95144E-F1DC-5B49-9369-2598D0D372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3707144"/>
                  </p:ext>
                </p:extLst>
              </p:nvPr>
            </p:nvGraphicFramePr>
            <p:xfrm>
              <a:off x="2545909" y="1580466"/>
              <a:ext cx="1352741" cy="1320370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352741" cy="1320370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7195700" ay="1513513" az="8609287"/>
                    <am3d:postTrans dx="0" dy="0" dz="0"/>
                  </am3d:trans>
                  <am3d:raster rName="Office3DRenderer" rVer="16.0.8326">
                    <am3d:blip r:embed="rId2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7" name="3D Model 56" descr="Flying bee">
                <a:extLst>
                  <a:ext uri="{FF2B5EF4-FFF2-40B4-BE49-F238E27FC236}">
                    <a16:creationId xmlns:a16="http://schemas.microsoft.com/office/drawing/2014/main" id="{5C95144E-F1DC-5B49-9369-2598D0D372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45909" y="1580466"/>
                <a:ext cx="1352741" cy="1320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8" name="3D Model 57" descr="Flying bee">
                <a:extLst>
                  <a:ext uri="{FF2B5EF4-FFF2-40B4-BE49-F238E27FC236}">
                    <a16:creationId xmlns:a16="http://schemas.microsoft.com/office/drawing/2014/main" id="{B8F91BC0-1A1C-004E-B07B-9F141BED68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3533528"/>
                  </p:ext>
                </p:extLst>
              </p:nvPr>
            </p:nvGraphicFramePr>
            <p:xfrm>
              <a:off x="4269665" y="3837615"/>
              <a:ext cx="1654918" cy="171146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654918" cy="1711462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2546890" ay="1426598" az="1214528"/>
                    <am3d:postTrans dx="0" dy="0" dz="0"/>
                  </am3d:trans>
                  <am3d:raster rName="Office3DRenderer" rVer="16.0.8326">
                    <am3d:blip r:embed="rId2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8871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8" name="3D Model 57" descr="Flying bee">
                <a:extLst>
                  <a:ext uri="{FF2B5EF4-FFF2-40B4-BE49-F238E27FC236}">
                    <a16:creationId xmlns:a16="http://schemas.microsoft.com/office/drawing/2014/main" id="{B8F91BC0-1A1C-004E-B07B-9F141BED6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269665" y="3837615"/>
                <a:ext cx="1654918" cy="1711462"/>
              </a:xfrm>
              <a:prstGeom prst="rect">
                <a:avLst/>
              </a:prstGeom>
            </p:spPr>
          </p:pic>
        </mc:Fallback>
      </mc:AlternateContent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DC3593DD-821C-424A-A2D3-A52A0E3352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4744" y="3010808"/>
            <a:ext cx="1369026" cy="523691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EFA7BF7E-C06E-884A-9131-48D322073E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98651" y="4733204"/>
            <a:ext cx="600595" cy="228857"/>
          </a:xfrm>
          <a:prstGeom prst="curvedConnector3">
            <a:avLst>
              <a:gd name="adj1" fmla="val 12967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Beehive">
            <a:extLst>
              <a:ext uri="{FF2B5EF4-FFF2-40B4-BE49-F238E27FC236}">
                <a16:creationId xmlns:a16="http://schemas.microsoft.com/office/drawing/2014/main" id="{9E4F6611-AB44-1D46-BE9A-88EB8386D57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171280" y="3704793"/>
            <a:ext cx="1277116" cy="12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9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9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9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503797-68AD-A84B-9AFC-8031860EAA49}"/>
              </a:ext>
            </a:extLst>
          </p:cNvPr>
          <p:cNvGraphicFramePr>
            <a:graphicFrameLocks noGrp="1"/>
          </p:cNvGraphicFramePr>
          <p:nvPr/>
        </p:nvGraphicFramePr>
        <p:xfrm>
          <a:off x="155619" y="146811"/>
          <a:ext cx="6765156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684">
                  <a:extLst>
                    <a:ext uri="{9D8B030D-6E8A-4147-A177-3AD203B41FA5}">
                      <a16:colId xmlns:a16="http://schemas.microsoft.com/office/drawing/2014/main" val="216565733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4020300547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129109047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1262816949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396071537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917417130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449993468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436204324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31158361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246051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43907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650702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6157231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75350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4035549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6144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65289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3166976"/>
                  </a:ext>
                </a:extLst>
              </a:tr>
            </a:tbl>
          </a:graphicData>
        </a:graphic>
      </p:graphicFrame>
      <p:pic>
        <p:nvPicPr>
          <p:cNvPr id="18" name="Graphic 17" descr="Beehive">
            <a:extLst>
              <a:ext uri="{FF2B5EF4-FFF2-40B4-BE49-F238E27FC236}">
                <a16:creationId xmlns:a16="http://schemas.microsoft.com/office/drawing/2014/main" id="{F5E50489-7FD1-8042-BB53-0E04052E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1567" y="1084321"/>
            <a:ext cx="1277116" cy="1277116"/>
          </a:xfrm>
          <a:prstGeom prst="rect">
            <a:avLst/>
          </a:prstGeom>
        </p:spPr>
      </p:pic>
      <p:pic>
        <p:nvPicPr>
          <p:cNvPr id="5" name="Graphic 4" descr="Flower without stem">
            <a:extLst>
              <a:ext uri="{FF2B5EF4-FFF2-40B4-BE49-F238E27FC236}">
                <a16:creationId xmlns:a16="http://schemas.microsoft.com/office/drawing/2014/main" id="{EF146910-24E7-1A4F-8947-702827C83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1005820" y="1935889"/>
            <a:ext cx="616023" cy="616023"/>
          </a:xfrm>
          <a:prstGeom prst="rect">
            <a:avLst/>
          </a:prstGeom>
        </p:spPr>
      </p:pic>
      <p:pic>
        <p:nvPicPr>
          <p:cNvPr id="20" name="Graphic 19" descr="Flower without stem">
            <a:extLst>
              <a:ext uri="{FF2B5EF4-FFF2-40B4-BE49-F238E27FC236}">
                <a16:creationId xmlns:a16="http://schemas.microsoft.com/office/drawing/2014/main" id="{BB714E97-0911-8B48-A00B-7EBE9FCDB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5713846" y="5459436"/>
            <a:ext cx="616023" cy="616023"/>
          </a:xfrm>
          <a:prstGeom prst="rect">
            <a:avLst/>
          </a:prstGeom>
        </p:spPr>
      </p:pic>
      <p:pic>
        <p:nvPicPr>
          <p:cNvPr id="21" name="Graphic 20" descr="Flower without stem">
            <a:extLst>
              <a:ext uri="{FF2B5EF4-FFF2-40B4-BE49-F238E27FC236}">
                <a16:creationId xmlns:a16="http://schemas.microsoft.com/office/drawing/2014/main" id="{60FD5B14-DB45-9242-B231-835637C6C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6107860" y="5812654"/>
            <a:ext cx="616023" cy="61602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22D5F9A-0A55-8B40-B303-AEFAD6A0C328}"/>
              </a:ext>
            </a:extLst>
          </p:cNvPr>
          <p:cNvSpPr/>
          <p:nvPr/>
        </p:nvSpPr>
        <p:spPr>
          <a:xfrm>
            <a:off x="1491990" y="510638"/>
            <a:ext cx="2446318" cy="2434442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ED305D-89D9-2448-812C-D1F9D75C7BEC}"/>
              </a:ext>
            </a:extLst>
          </p:cNvPr>
          <p:cNvSpPr/>
          <p:nvPr/>
        </p:nvSpPr>
        <p:spPr>
          <a:xfrm>
            <a:off x="1911689" y="896560"/>
            <a:ext cx="1686296" cy="1628334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lower without stem">
            <a:extLst>
              <a:ext uri="{FF2B5EF4-FFF2-40B4-BE49-F238E27FC236}">
                <a16:creationId xmlns:a16="http://schemas.microsoft.com/office/drawing/2014/main" id="{2038AAFC-27B8-624F-AEF9-18CC56A26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3230186" y="1686508"/>
            <a:ext cx="616023" cy="616023"/>
          </a:xfrm>
          <a:prstGeom prst="rect">
            <a:avLst/>
          </a:prstGeom>
        </p:spPr>
      </p:pic>
      <p:pic>
        <p:nvPicPr>
          <p:cNvPr id="17" name="Graphic 16" descr="Flower without stem">
            <a:extLst>
              <a:ext uri="{FF2B5EF4-FFF2-40B4-BE49-F238E27FC236}">
                <a16:creationId xmlns:a16="http://schemas.microsoft.com/office/drawing/2014/main" id="{AF94A461-4993-6A45-9060-D9760FE60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1751529" y="343180"/>
            <a:ext cx="616023" cy="61602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16BD169-E89F-6D47-BC1D-D65EF3C0C5DE}"/>
              </a:ext>
            </a:extLst>
          </p:cNvPr>
          <p:cNvSpPr/>
          <p:nvPr/>
        </p:nvSpPr>
        <p:spPr>
          <a:xfrm>
            <a:off x="1211717" y="284274"/>
            <a:ext cx="2976815" cy="2942113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Beehive">
            <a:extLst>
              <a:ext uri="{FF2B5EF4-FFF2-40B4-BE49-F238E27FC236}">
                <a16:creationId xmlns:a16="http://schemas.microsoft.com/office/drawing/2014/main" id="{C891F6FF-4AD6-2842-BBCF-8654BDA3A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1280" y="3704793"/>
            <a:ext cx="1277116" cy="127711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85BD05D-2BAA-F44B-A460-AD7482F72717}"/>
              </a:ext>
            </a:extLst>
          </p:cNvPr>
          <p:cNvSpPr/>
          <p:nvPr/>
        </p:nvSpPr>
        <p:spPr>
          <a:xfrm>
            <a:off x="1680749" y="1952429"/>
            <a:ext cx="4368205" cy="453515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C3A06A-C7FF-9B4B-94A6-D06727352707}"/>
              </a:ext>
            </a:extLst>
          </p:cNvPr>
          <p:cNvSpPr/>
          <p:nvPr/>
        </p:nvSpPr>
        <p:spPr>
          <a:xfrm>
            <a:off x="1162289" y="1564672"/>
            <a:ext cx="5331079" cy="529822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474F45-A6C0-144D-8BE1-A74E80DEA13D}"/>
              </a:ext>
            </a:extLst>
          </p:cNvPr>
          <p:cNvSpPr/>
          <p:nvPr/>
        </p:nvSpPr>
        <p:spPr>
          <a:xfrm>
            <a:off x="685801" y="1071979"/>
            <a:ext cx="6362742" cy="6291663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503797-68AD-A84B-9AFC-8031860EA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196364"/>
              </p:ext>
            </p:extLst>
          </p:nvPr>
        </p:nvGraphicFramePr>
        <p:xfrm>
          <a:off x="5347050" y="189000"/>
          <a:ext cx="6765156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684">
                  <a:extLst>
                    <a:ext uri="{9D8B030D-6E8A-4147-A177-3AD203B41FA5}">
                      <a16:colId xmlns:a16="http://schemas.microsoft.com/office/drawing/2014/main" val="216565733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4020300547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129109047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1262816949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396071537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917417130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449993468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436204324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31158361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246051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43907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650702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6157231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75350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4035549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6144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65289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3166976"/>
                  </a:ext>
                </a:extLst>
              </a:tr>
            </a:tbl>
          </a:graphicData>
        </a:graphic>
      </p:graphicFrame>
      <p:pic>
        <p:nvPicPr>
          <p:cNvPr id="18" name="Graphic 17" descr="Beehive">
            <a:extLst>
              <a:ext uri="{FF2B5EF4-FFF2-40B4-BE49-F238E27FC236}">
                <a16:creationId xmlns:a16="http://schemas.microsoft.com/office/drawing/2014/main" id="{F5E50489-7FD1-8042-BB53-0E04052E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2998" y="1126510"/>
            <a:ext cx="1277116" cy="1277116"/>
          </a:xfrm>
          <a:prstGeom prst="rect">
            <a:avLst/>
          </a:prstGeom>
        </p:spPr>
      </p:pic>
      <p:pic>
        <p:nvPicPr>
          <p:cNvPr id="5" name="Graphic 4" descr="Flower without stem">
            <a:extLst>
              <a:ext uri="{FF2B5EF4-FFF2-40B4-BE49-F238E27FC236}">
                <a16:creationId xmlns:a16="http://schemas.microsoft.com/office/drawing/2014/main" id="{EF146910-24E7-1A4F-8947-702827C83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6197251" y="1978078"/>
            <a:ext cx="616023" cy="616023"/>
          </a:xfrm>
          <a:prstGeom prst="rect">
            <a:avLst/>
          </a:prstGeom>
        </p:spPr>
      </p:pic>
      <p:pic>
        <p:nvPicPr>
          <p:cNvPr id="20" name="Graphic 19" descr="Flower without stem">
            <a:extLst>
              <a:ext uri="{FF2B5EF4-FFF2-40B4-BE49-F238E27FC236}">
                <a16:creationId xmlns:a16="http://schemas.microsoft.com/office/drawing/2014/main" id="{BB714E97-0911-8B48-A00B-7EBE9FCDB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10905277" y="5501625"/>
            <a:ext cx="616023" cy="616023"/>
          </a:xfrm>
          <a:prstGeom prst="rect">
            <a:avLst/>
          </a:prstGeom>
        </p:spPr>
      </p:pic>
      <p:pic>
        <p:nvPicPr>
          <p:cNvPr id="21" name="Graphic 20" descr="Flower without stem">
            <a:extLst>
              <a:ext uri="{FF2B5EF4-FFF2-40B4-BE49-F238E27FC236}">
                <a16:creationId xmlns:a16="http://schemas.microsoft.com/office/drawing/2014/main" id="{60FD5B14-DB45-9242-B231-835637C6C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11299291" y="5854843"/>
            <a:ext cx="616023" cy="61602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22D5F9A-0A55-8B40-B303-AEFAD6A0C328}"/>
              </a:ext>
            </a:extLst>
          </p:cNvPr>
          <p:cNvSpPr/>
          <p:nvPr/>
        </p:nvSpPr>
        <p:spPr>
          <a:xfrm>
            <a:off x="6683421" y="552827"/>
            <a:ext cx="2446318" cy="2434442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ED305D-89D9-2448-812C-D1F9D75C7BEC}"/>
              </a:ext>
            </a:extLst>
          </p:cNvPr>
          <p:cNvSpPr/>
          <p:nvPr/>
        </p:nvSpPr>
        <p:spPr>
          <a:xfrm>
            <a:off x="7103120" y="938749"/>
            <a:ext cx="1686296" cy="1628334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lower without stem">
            <a:extLst>
              <a:ext uri="{FF2B5EF4-FFF2-40B4-BE49-F238E27FC236}">
                <a16:creationId xmlns:a16="http://schemas.microsoft.com/office/drawing/2014/main" id="{2038AAFC-27B8-624F-AEF9-18CC56A26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8421617" y="1728697"/>
            <a:ext cx="616023" cy="616023"/>
          </a:xfrm>
          <a:prstGeom prst="rect">
            <a:avLst/>
          </a:prstGeom>
        </p:spPr>
      </p:pic>
      <p:pic>
        <p:nvPicPr>
          <p:cNvPr id="17" name="Graphic 16" descr="Flower without stem">
            <a:extLst>
              <a:ext uri="{FF2B5EF4-FFF2-40B4-BE49-F238E27FC236}">
                <a16:creationId xmlns:a16="http://schemas.microsoft.com/office/drawing/2014/main" id="{AF94A461-4993-6A45-9060-D9760FE60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6942960" y="385369"/>
            <a:ext cx="616023" cy="61602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16BD169-E89F-6D47-BC1D-D65EF3C0C5DE}"/>
              </a:ext>
            </a:extLst>
          </p:cNvPr>
          <p:cNvSpPr/>
          <p:nvPr/>
        </p:nvSpPr>
        <p:spPr>
          <a:xfrm>
            <a:off x="6403148" y="326463"/>
            <a:ext cx="2976815" cy="2942113"/>
          </a:xfrm>
          <a:prstGeom prst="ellipse">
            <a:avLst/>
          </a:prstGeom>
          <a:noFill/>
          <a:ln w="1905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Beehive">
            <a:extLst>
              <a:ext uri="{FF2B5EF4-FFF2-40B4-BE49-F238E27FC236}">
                <a16:creationId xmlns:a16="http://schemas.microsoft.com/office/drawing/2014/main" id="{C891F6FF-4AD6-2842-BBCF-8654BDA3A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62711" y="3746982"/>
            <a:ext cx="1277116" cy="127711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85BD05D-2BAA-F44B-A460-AD7482F72717}"/>
              </a:ext>
            </a:extLst>
          </p:cNvPr>
          <p:cNvSpPr/>
          <p:nvPr/>
        </p:nvSpPr>
        <p:spPr>
          <a:xfrm>
            <a:off x="6872180" y="1994618"/>
            <a:ext cx="4368205" cy="453515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C3A06A-C7FF-9B4B-94A6-D06727352707}"/>
              </a:ext>
            </a:extLst>
          </p:cNvPr>
          <p:cNvSpPr/>
          <p:nvPr/>
        </p:nvSpPr>
        <p:spPr>
          <a:xfrm>
            <a:off x="6353720" y="1606861"/>
            <a:ext cx="5331079" cy="529822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090D8B-9DDE-6A4A-8A23-E42AE954D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097508"/>
              </p:ext>
            </p:extLst>
          </p:nvPr>
        </p:nvGraphicFramePr>
        <p:xfrm>
          <a:off x="1588630" y="189000"/>
          <a:ext cx="375842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684">
                  <a:extLst>
                    <a:ext uri="{9D8B030D-6E8A-4147-A177-3AD203B41FA5}">
                      <a16:colId xmlns:a16="http://schemas.microsoft.com/office/drawing/2014/main" val="418980386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3200874650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88342620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3942059550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63020421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89992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049407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9580882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497488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0358613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8694823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2965132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454266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51045167"/>
                  </a:ext>
                </a:extLst>
              </a:tr>
            </a:tbl>
          </a:graphicData>
        </a:graphic>
      </p:graphicFrame>
      <p:pic>
        <p:nvPicPr>
          <p:cNvPr id="16" name="Graphic 15" descr="Beehive">
            <a:extLst>
              <a:ext uri="{FF2B5EF4-FFF2-40B4-BE49-F238E27FC236}">
                <a16:creationId xmlns:a16="http://schemas.microsoft.com/office/drawing/2014/main" id="{F0D8EB5C-1097-CB46-96C6-211A7B9F53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2002" y="759592"/>
            <a:ext cx="1277116" cy="1277116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B14650CD-5F1A-AA4F-B053-4D2E4AE3260E}"/>
              </a:ext>
            </a:extLst>
          </p:cNvPr>
          <p:cNvSpPr/>
          <p:nvPr/>
        </p:nvSpPr>
        <p:spPr>
          <a:xfrm>
            <a:off x="5874911" y="1126510"/>
            <a:ext cx="6362742" cy="6291663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7A25913-35C5-EF4B-BF55-42EC2C0C1673}"/>
              </a:ext>
            </a:extLst>
          </p:cNvPr>
          <p:cNvSpPr/>
          <p:nvPr/>
        </p:nvSpPr>
        <p:spPr>
          <a:xfrm>
            <a:off x="239436" y="-1538971"/>
            <a:ext cx="6362742" cy="629166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69C2E2-DACF-2C4C-9794-C5B5BB6C0D8F}"/>
              </a:ext>
            </a:extLst>
          </p:cNvPr>
          <p:cNvSpPr/>
          <p:nvPr/>
        </p:nvSpPr>
        <p:spPr>
          <a:xfrm>
            <a:off x="-587829" y="-2253343"/>
            <a:ext cx="7966230" cy="784846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31059B-CF27-C347-8C06-891845E07430}"/>
              </a:ext>
            </a:extLst>
          </p:cNvPr>
          <p:cNvSpPr/>
          <p:nvPr/>
        </p:nvSpPr>
        <p:spPr>
          <a:xfrm>
            <a:off x="-1850571" y="-3396343"/>
            <a:ext cx="10576904" cy="1006534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43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503797-68AD-A84B-9AFC-8031860EAA49}"/>
              </a:ext>
            </a:extLst>
          </p:cNvPr>
          <p:cNvGraphicFramePr>
            <a:graphicFrameLocks noGrp="1"/>
          </p:cNvGraphicFramePr>
          <p:nvPr/>
        </p:nvGraphicFramePr>
        <p:xfrm>
          <a:off x="5347050" y="189000"/>
          <a:ext cx="6765156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684">
                  <a:extLst>
                    <a:ext uri="{9D8B030D-6E8A-4147-A177-3AD203B41FA5}">
                      <a16:colId xmlns:a16="http://schemas.microsoft.com/office/drawing/2014/main" val="216565733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4020300547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129109047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1262816949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396071537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917417130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449993468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436204324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31158361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246051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43907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650702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6157231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75350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4035549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6144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65289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3166976"/>
                  </a:ext>
                </a:extLst>
              </a:tr>
            </a:tbl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751F63F2-90B9-A943-8CD2-13D83B424E0D}"/>
              </a:ext>
            </a:extLst>
          </p:cNvPr>
          <p:cNvGrpSpPr/>
          <p:nvPr/>
        </p:nvGrpSpPr>
        <p:grpSpPr>
          <a:xfrm>
            <a:off x="6197251" y="326463"/>
            <a:ext cx="3182712" cy="2942113"/>
            <a:chOff x="6197251" y="326463"/>
            <a:chExt cx="3182712" cy="2942113"/>
          </a:xfrm>
        </p:grpSpPr>
        <p:pic>
          <p:nvPicPr>
            <p:cNvPr id="18" name="Graphic 17" descr="Beehive">
              <a:extLst>
                <a:ext uri="{FF2B5EF4-FFF2-40B4-BE49-F238E27FC236}">
                  <a16:creationId xmlns:a16="http://schemas.microsoft.com/office/drawing/2014/main" id="{F5E50489-7FD1-8042-BB53-0E04052E0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252998" y="1126510"/>
              <a:ext cx="1277116" cy="1277116"/>
            </a:xfrm>
            <a:prstGeom prst="rect">
              <a:avLst/>
            </a:prstGeom>
          </p:spPr>
        </p:pic>
        <p:pic>
          <p:nvPicPr>
            <p:cNvPr id="5" name="Graphic 4" descr="Flower without stem">
              <a:extLst>
                <a:ext uri="{FF2B5EF4-FFF2-40B4-BE49-F238E27FC236}">
                  <a16:creationId xmlns:a16="http://schemas.microsoft.com/office/drawing/2014/main" id="{EF146910-24E7-1A4F-8947-702827C8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43258">
              <a:off x="6197251" y="1978078"/>
              <a:ext cx="616023" cy="616023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22D5F9A-0A55-8B40-B303-AEFAD6A0C328}"/>
                </a:ext>
              </a:extLst>
            </p:cNvPr>
            <p:cNvSpPr/>
            <p:nvPr/>
          </p:nvSpPr>
          <p:spPr>
            <a:xfrm>
              <a:off x="6683421" y="552827"/>
              <a:ext cx="2446318" cy="2434442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9ED305D-89D9-2448-812C-D1F9D75C7BEC}"/>
                </a:ext>
              </a:extLst>
            </p:cNvPr>
            <p:cNvSpPr/>
            <p:nvPr/>
          </p:nvSpPr>
          <p:spPr>
            <a:xfrm>
              <a:off x="7103120" y="938749"/>
              <a:ext cx="1686296" cy="1628334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Flower without stem">
              <a:extLst>
                <a:ext uri="{FF2B5EF4-FFF2-40B4-BE49-F238E27FC236}">
                  <a16:creationId xmlns:a16="http://schemas.microsoft.com/office/drawing/2014/main" id="{2038AAFC-27B8-624F-AEF9-18CC56A26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43258">
              <a:off x="8421617" y="1728697"/>
              <a:ext cx="616023" cy="616023"/>
            </a:xfrm>
            <a:prstGeom prst="rect">
              <a:avLst/>
            </a:prstGeom>
          </p:spPr>
        </p:pic>
        <p:pic>
          <p:nvPicPr>
            <p:cNvPr id="17" name="Graphic 16" descr="Flower without stem">
              <a:extLst>
                <a:ext uri="{FF2B5EF4-FFF2-40B4-BE49-F238E27FC236}">
                  <a16:creationId xmlns:a16="http://schemas.microsoft.com/office/drawing/2014/main" id="{AF94A461-4993-6A45-9060-D9760FE60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43258">
              <a:off x="6942960" y="385369"/>
              <a:ext cx="616023" cy="616023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16BD169-E89F-6D47-BC1D-D65EF3C0C5DE}"/>
                </a:ext>
              </a:extLst>
            </p:cNvPr>
            <p:cNvSpPr/>
            <p:nvPr/>
          </p:nvSpPr>
          <p:spPr>
            <a:xfrm>
              <a:off x="6403148" y="326463"/>
              <a:ext cx="2976815" cy="2942113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8090D8B-9DDE-6A4A-8A23-E42AE954D805}"/>
              </a:ext>
            </a:extLst>
          </p:cNvPr>
          <p:cNvGraphicFramePr>
            <a:graphicFrameLocks noGrp="1"/>
          </p:cNvGraphicFramePr>
          <p:nvPr/>
        </p:nvGraphicFramePr>
        <p:xfrm>
          <a:off x="1588630" y="189000"/>
          <a:ext cx="3758420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684">
                  <a:extLst>
                    <a:ext uri="{9D8B030D-6E8A-4147-A177-3AD203B41FA5}">
                      <a16:colId xmlns:a16="http://schemas.microsoft.com/office/drawing/2014/main" val="418980386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3200874650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88342620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3942059550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63020421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899924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0494074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9580882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497488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0358613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8694823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2965132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4542664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51045167"/>
                  </a:ext>
                </a:extLst>
              </a:tr>
            </a:tbl>
          </a:graphicData>
        </a:graphic>
      </p:graphicFrame>
      <p:pic>
        <p:nvPicPr>
          <p:cNvPr id="16" name="Graphic 15" descr="Beehive">
            <a:extLst>
              <a:ext uri="{FF2B5EF4-FFF2-40B4-BE49-F238E27FC236}">
                <a16:creationId xmlns:a16="http://schemas.microsoft.com/office/drawing/2014/main" id="{F0D8EB5C-1097-CB46-96C6-211A7B9F5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2002" y="759592"/>
            <a:ext cx="1277116" cy="127711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B18C6F7-4336-1240-B484-09E15FE1A41D}"/>
              </a:ext>
            </a:extLst>
          </p:cNvPr>
          <p:cNvGrpSpPr/>
          <p:nvPr/>
        </p:nvGrpSpPr>
        <p:grpSpPr>
          <a:xfrm>
            <a:off x="5874911" y="1126510"/>
            <a:ext cx="6362742" cy="6291663"/>
            <a:chOff x="5874911" y="1126510"/>
            <a:chExt cx="6362742" cy="6291663"/>
          </a:xfrm>
        </p:grpSpPr>
        <p:pic>
          <p:nvPicPr>
            <p:cNvPr id="20" name="Graphic 19" descr="Flower without stem">
              <a:extLst>
                <a:ext uri="{FF2B5EF4-FFF2-40B4-BE49-F238E27FC236}">
                  <a16:creationId xmlns:a16="http://schemas.microsoft.com/office/drawing/2014/main" id="{BB714E97-0911-8B48-A00B-7EBE9FCDB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43258">
              <a:off x="10905277" y="5501625"/>
              <a:ext cx="616023" cy="616023"/>
            </a:xfrm>
            <a:prstGeom prst="rect">
              <a:avLst/>
            </a:prstGeom>
          </p:spPr>
        </p:pic>
        <p:pic>
          <p:nvPicPr>
            <p:cNvPr id="21" name="Graphic 20" descr="Flower without stem">
              <a:extLst>
                <a:ext uri="{FF2B5EF4-FFF2-40B4-BE49-F238E27FC236}">
                  <a16:creationId xmlns:a16="http://schemas.microsoft.com/office/drawing/2014/main" id="{60FD5B14-DB45-9242-B231-835637C6C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743258">
              <a:off x="11299291" y="5854843"/>
              <a:ext cx="616023" cy="616023"/>
            </a:xfrm>
            <a:prstGeom prst="rect">
              <a:avLst/>
            </a:prstGeom>
          </p:spPr>
        </p:pic>
        <p:pic>
          <p:nvPicPr>
            <p:cNvPr id="24" name="Graphic 23" descr="Beehive">
              <a:extLst>
                <a:ext uri="{FF2B5EF4-FFF2-40B4-BE49-F238E27FC236}">
                  <a16:creationId xmlns:a16="http://schemas.microsoft.com/office/drawing/2014/main" id="{C891F6FF-4AD6-2842-BBCF-8654BDA3A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62711" y="3746982"/>
              <a:ext cx="1277116" cy="1277116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85BD05D-2BAA-F44B-A460-AD7482F72717}"/>
                </a:ext>
              </a:extLst>
            </p:cNvPr>
            <p:cNvSpPr/>
            <p:nvPr/>
          </p:nvSpPr>
          <p:spPr>
            <a:xfrm>
              <a:off x="6872180" y="1994618"/>
              <a:ext cx="4368205" cy="4535154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3C3A06A-C7FF-9B4B-94A6-D06727352707}"/>
                </a:ext>
              </a:extLst>
            </p:cNvPr>
            <p:cNvSpPr/>
            <p:nvPr/>
          </p:nvSpPr>
          <p:spPr>
            <a:xfrm>
              <a:off x="6353720" y="1606861"/>
              <a:ext cx="5331079" cy="5298226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14650CD-5F1A-AA4F-B053-4D2E4AE3260E}"/>
                </a:ext>
              </a:extLst>
            </p:cNvPr>
            <p:cNvSpPr/>
            <p:nvPr/>
          </p:nvSpPr>
          <p:spPr>
            <a:xfrm>
              <a:off x="5874911" y="1126510"/>
              <a:ext cx="6362742" cy="6291663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7A25913-35C5-EF4B-BF55-42EC2C0C1673}"/>
              </a:ext>
            </a:extLst>
          </p:cNvPr>
          <p:cNvSpPr/>
          <p:nvPr/>
        </p:nvSpPr>
        <p:spPr>
          <a:xfrm>
            <a:off x="239436" y="-1538971"/>
            <a:ext cx="6362742" cy="6291663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69C2E2-DACF-2C4C-9794-C5B5BB6C0D8F}"/>
              </a:ext>
            </a:extLst>
          </p:cNvPr>
          <p:cNvSpPr/>
          <p:nvPr/>
        </p:nvSpPr>
        <p:spPr>
          <a:xfrm>
            <a:off x="-587829" y="-2253343"/>
            <a:ext cx="7966230" cy="7848466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831059B-CF27-C347-8C06-891845E07430}"/>
              </a:ext>
            </a:extLst>
          </p:cNvPr>
          <p:cNvSpPr/>
          <p:nvPr/>
        </p:nvSpPr>
        <p:spPr>
          <a:xfrm>
            <a:off x="2044669" y="76200"/>
            <a:ext cx="2749527" cy="2677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lower without stem">
            <a:extLst>
              <a:ext uri="{FF2B5EF4-FFF2-40B4-BE49-F238E27FC236}">
                <a16:creationId xmlns:a16="http://schemas.microsoft.com/office/drawing/2014/main" id="{9DB94C55-2B1F-7D4A-B7F1-B3E4C02B1B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4408412" y="1612010"/>
            <a:ext cx="616023" cy="61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9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6EBEF0-7814-7848-919F-7FCE488CB7FC}"/>
              </a:ext>
            </a:extLst>
          </p:cNvPr>
          <p:cNvSpPr/>
          <p:nvPr/>
        </p:nvSpPr>
        <p:spPr>
          <a:xfrm>
            <a:off x="93785" y="363415"/>
            <a:ext cx="11904166" cy="32941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D5AA3F-CA59-B041-8F4E-7C32F54784E0}"/>
              </a:ext>
            </a:extLst>
          </p:cNvPr>
          <p:cNvSpPr txBox="1"/>
          <p:nvPr/>
        </p:nvSpPr>
        <p:spPr>
          <a:xfrm>
            <a:off x="935725" y="2911860"/>
            <a:ext cx="69222" cy="138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Graphic 4" descr="Beehive">
            <a:extLst>
              <a:ext uri="{FF2B5EF4-FFF2-40B4-BE49-F238E27FC236}">
                <a16:creationId xmlns:a16="http://schemas.microsoft.com/office/drawing/2014/main" id="{6EECA114-4B5D-A44D-AD6A-368B5AD1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4293" y="1618160"/>
            <a:ext cx="478555" cy="47826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D0BC3F2-4CF1-AF49-AFCB-BA8933C0FA40}"/>
              </a:ext>
            </a:extLst>
          </p:cNvPr>
          <p:cNvSpPr/>
          <p:nvPr/>
        </p:nvSpPr>
        <p:spPr>
          <a:xfrm>
            <a:off x="504038" y="757380"/>
            <a:ext cx="2384216" cy="2356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3B4A8C2-8CA4-A149-8030-AA6ECDD50A0E}"/>
              </a:ext>
            </a:extLst>
          </p:cNvPr>
          <p:cNvSpPr/>
          <p:nvPr/>
        </p:nvSpPr>
        <p:spPr>
          <a:xfrm>
            <a:off x="194049" y="489857"/>
            <a:ext cx="2985067" cy="293914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1999D6-646F-B645-BC69-AD2828EC8A35}"/>
              </a:ext>
            </a:extLst>
          </p:cNvPr>
          <p:cNvSpPr/>
          <p:nvPr/>
        </p:nvSpPr>
        <p:spPr>
          <a:xfrm>
            <a:off x="1180486" y="1362239"/>
            <a:ext cx="1030289" cy="10028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Flower without stem">
            <a:extLst>
              <a:ext uri="{FF2B5EF4-FFF2-40B4-BE49-F238E27FC236}">
                <a16:creationId xmlns:a16="http://schemas.microsoft.com/office/drawing/2014/main" id="{2E8CD648-4CCC-6E43-8762-A37E75A5E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43258">
            <a:off x="2035588" y="1853276"/>
            <a:ext cx="326350" cy="326151"/>
          </a:xfrm>
          <a:prstGeom prst="rect">
            <a:avLst/>
          </a:prstGeom>
        </p:spPr>
      </p:pic>
      <p:pic>
        <p:nvPicPr>
          <p:cNvPr id="13" name="Graphic 12" descr="Flower without stem">
            <a:extLst>
              <a:ext uri="{FF2B5EF4-FFF2-40B4-BE49-F238E27FC236}">
                <a16:creationId xmlns:a16="http://schemas.microsoft.com/office/drawing/2014/main" id="{991A7501-CE7F-0648-A002-2D3EDC65E8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43258">
            <a:off x="2667404" y="2201996"/>
            <a:ext cx="326350" cy="326151"/>
          </a:xfrm>
          <a:prstGeom prst="rect">
            <a:avLst/>
          </a:prstGeom>
        </p:spPr>
      </p:pic>
      <p:pic>
        <p:nvPicPr>
          <p:cNvPr id="14" name="Graphic 13" descr="Flower without stem">
            <a:extLst>
              <a:ext uri="{FF2B5EF4-FFF2-40B4-BE49-F238E27FC236}">
                <a16:creationId xmlns:a16="http://schemas.microsoft.com/office/drawing/2014/main" id="{5386CE23-FC1C-E747-B6FF-5985876F94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43258">
            <a:off x="2980327" y="1506295"/>
            <a:ext cx="326350" cy="32615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B93CC9-1A06-E243-A4AB-A8593626080A}"/>
              </a:ext>
            </a:extLst>
          </p:cNvPr>
          <p:cNvCxnSpPr>
            <a:endCxn id="9" idx="1"/>
          </p:cNvCxnSpPr>
          <p:nvPr/>
        </p:nvCxnSpPr>
        <p:spPr>
          <a:xfrm>
            <a:off x="1695630" y="1959428"/>
            <a:ext cx="343757" cy="21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0DBD9E6-F68C-2044-BCFD-6C8DA38B03A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1695630" y="1988122"/>
            <a:ext cx="975573" cy="34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0EDDA23-10A0-634E-BE15-61E8F0C91222}"/>
              </a:ext>
            </a:extLst>
          </p:cNvPr>
          <p:cNvCxnSpPr>
            <a:cxnSpLocks/>
          </p:cNvCxnSpPr>
          <p:nvPr/>
        </p:nvCxnSpPr>
        <p:spPr>
          <a:xfrm flipV="1">
            <a:off x="1751253" y="1690779"/>
            <a:ext cx="1390808" cy="24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0E8F962C-9958-5A42-AA02-1C3B512C525B}"/>
              </a:ext>
            </a:extLst>
          </p:cNvPr>
          <p:cNvGrpSpPr/>
          <p:nvPr/>
        </p:nvGrpSpPr>
        <p:grpSpPr>
          <a:xfrm>
            <a:off x="5157120" y="1424630"/>
            <a:ext cx="1304166" cy="1172154"/>
            <a:chOff x="4593344" y="1277578"/>
            <a:chExt cx="1304166" cy="1172154"/>
          </a:xfrm>
        </p:grpSpPr>
        <p:pic>
          <p:nvPicPr>
            <p:cNvPr id="29" name="Graphic 28" descr="Beehive">
              <a:extLst>
                <a:ext uri="{FF2B5EF4-FFF2-40B4-BE49-F238E27FC236}">
                  <a16:creationId xmlns:a16="http://schemas.microsoft.com/office/drawing/2014/main" id="{1E21965A-D519-C742-8558-DCBE39AF9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064466" y="1596321"/>
              <a:ext cx="500194" cy="508810"/>
            </a:xfrm>
            <a:prstGeom prst="rect">
              <a:avLst/>
            </a:prstGeom>
          </p:spPr>
        </p:pic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28BDAA1-70D0-744A-9A30-5D0AA30334B8}"/>
                </a:ext>
              </a:extLst>
            </p:cNvPr>
            <p:cNvSpPr/>
            <p:nvPr/>
          </p:nvSpPr>
          <p:spPr>
            <a:xfrm>
              <a:off x="4841386" y="1367763"/>
              <a:ext cx="958122" cy="969895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B24BDA4-2A45-9142-9DF4-80990462BD3D}"/>
                </a:ext>
              </a:extLst>
            </p:cNvPr>
            <p:cNvSpPr/>
            <p:nvPr/>
          </p:nvSpPr>
          <p:spPr>
            <a:xfrm>
              <a:off x="5005765" y="1521516"/>
              <a:ext cx="660453" cy="648737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Flower without stem">
              <a:extLst>
                <a:ext uri="{FF2B5EF4-FFF2-40B4-BE49-F238E27FC236}">
                  <a16:creationId xmlns:a16="http://schemas.microsoft.com/office/drawing/2014/main" id="{30FDEF54-411E-C545-A801-C92E5CA85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743258">
              <a:off x="5503289" y="1786961"/>
              <a:ext cx="296136" cy="301237"/>
            </a:xfrm>
            <a:prstGeom prst="rect">
              <a:avLst/>
            </a:prstGeom>
          </p:spPr>
        </p:pic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7960875-4BDF-F34A-91F4-2870BBEBC8C4}"/>
                </a:ext>
              </a:extLst>
            </p:cNvPr>
            <p:cNvSpPr/>
            <p:nvPr/>
          </p:nvSpPr>
          <p:spPr>
            <a:xfrm>
              <a:off x="4731614" y="1277578"/>
              <a:ext cx="1165896" cy="1172154"/>
            </a:xfrm>
            <a:prstGeom prst="ellipse">
              <a:avLst/>
            </a:pr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aphic 35" descr="Flower without stem">
              <a:extLst>
                <a:ext uri="{FF2B5EF4-FFF2-40B4-BE49-F238E27FC236}">
                  <a16:creationId xmlns:a16="http://schemas.microsoft.com/office/drawing/2014/main" id="{09B0735C-2CDA-694D-A11E-639A325D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743258">
              <a:off x="4593344" y="1911503"/>
              <a:ext cx="326350" cy="326151"/>
            </a:xfrm>
            <a:prstGeom prst="rect">
              <a:avLst/>
            </a:prstGeom>
          </p:spPr>
        </p:pic>
        <p:pic>
          <p:nvPicPr>
            <p:cNvPr id="37" name="Graphic 36" descr="Flower without stem">
              <a:extLst>
                <a:ext uri="{FF2B5EF4-FFF2-40B4-BE49-F238E27FC236}">
                  <a16:creationId xmlns:a16="http://schemas.microsoft.com/office/drawing/2014/main" id="{C5B96F2C-C183-DD48-AE99-83CBB7EAF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743258">
              <a:off x="4842590" y="1321171"/>
              <a:ext cx="326350" cy="326151"/>
            </a:xfrm>
            <a:prstGeom prst="rect">
              <a:avLst/>
            </a:prstGeom>
          </p:spPr>
        </p:pic>
      </p:grpSp>
      <p:pic>
        <p:nvPicPr>
          <p:cNvPr id="38" name="Graphic 37" descr="Flower without stem">
            <a:extLst>
              <a:ext uri="{FF2B5EF4-FFF2-40B4-BE49-F238E27FC236}">
                <a16:creationId xmlns:a16="http://schemas.microsoft.com/office/drawing/2014/main" id="{E9519166-29DE-8A48-8950-1B524B79D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43258">
            <a:off x="548114" y="4913920"/>
            <a:ext cx="426075" cy="457158"/>
          </a:xfrm>
          <a:prstGeom prst="rect">
            <a:avLst/>
          </a:prstGeom>
        </p:spPr>
      </p:pic>
      <p:pic>
        <p:nvPicPr>
          <p:cNvPr id="42" name="Graphic 41" descr="Flower without stem">
            <a:extLst>
              <a:ext uri="{FF2B5EF4-FFF2-40B4-BE49-F238E27FC236}">
                <a16:creationId xmlns:a16="http://schemas.microsoft.com/office/drawing/2014/main" id="{26BCD295-AAEF-1F4E-9D39-3AD49E18B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43258">
            <a:off x="4437372" y="5526476"/>
            <a:ext cx="392563" cy="392324"/>
          </a:xfrm>
          <a:prstGeom prst="rect">
            <a:avLst/>
          </a:prstGeom>
        </p:spPr>
      </p:pic>
      <p:pic>
        <p:nvPicPr>
          <p:cNvPr id="43" name="Graphic 42" descr="Flower without stem">
            <a:extLst>
              <a:ext uri="{FF2B5EF4-FFF2-40B4-BE49-F238E27FC236}">
                <a16:creationId xmlns:a16="http://schemas.microsoft.com/office/drawing/2014/main" id="{23F0A49E-A1BF-1E45-85FE-3A1C209F64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43258">
            <a:off x="4442327" y="6124214"/>
            <a:ext cx="396834" cy="39659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40625E-ECD4-944C-8055-CD9F6506EF2B}"/>
              </a:ext>
            </a:extLst>
          </p:cNvPr>
          <p:cNvGrpSpPr/>
          <p:nvPr/>
        </p:nvGrpSpPr>
        <p:grpSpPr>
          <a:xfrm>
            <a:off x="8833084" y="693883"/>
            <a:ext cx="2522153" cy="2531089"/>
            <a:chOff x="8369381" y="598110"/>
            <a:chExt cx="2522153" cy="2531089"/>
          </a:xfrm>
        </p:grpSpPr>
        <p:pic>
          <p:nvPicPr>
            <p:cNvPr id="45" name="Graphic 44" descr="Beehive">
              <a:extLst>
                <a:ext uri="{FF2B5EF4-FFF2-40B4-BE49-F238E27FC236}">
                  <a16:creationId xmlns:a16="http://schemas.microsoft.com/office/drawing/2014/main" id="{254D6BDF-1E3F-CF45-81E6-73184C809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9355530" y="1652306"/>
              <a:ext cx="506241" cy="513774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89677A1-C8DA-D249-91D6-0D81062C13CD}"/>
                </a:ext>
              </a:extLst>
            </p:cNvPr>
            <p:cNvSpPr/>
            <p:nvPr/>
          </p:nvSpPr>
          <p:spPr>
            <a:xfrm>
              <a:off x="8764692" y="947343"/>
              <a:ext cx="1731530" cy="1824459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5E7A037-75DC-F241-A8BB-170B6C24EEC7}"/>
                </a:ext>
              </a:extLst>
            </p:cNvPr>
            <p:cNvSpPr/>
            <p:nvPr/>
          </p:nvSpPr>
          <p:spPr>
            <a:xfrm>
              <a:off x="8559178" y="791352"/>
              <a:ext cx="2113208" cy="2131437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D74B3DB-11CA-F84A-A3C2-C20523C43712}"/>
                </a:ext>
              </a:extLst>
            </p:cNvPr>
            <p:cNvSpPr/>
            <p:nvPr/>
          </p:nvSpPr>
          <p:spPr>
            <a:xfrm>
              <a:off x="8369381" y="598110"/>
              <a:ext cx="2522153" cy="2531089"/>
            </a:xfrm>
            <a:prstGeom prst="ellipse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Graphic 33" descr="Flower without stem">
              <a:extLst>
                <a:ext uri="{FF2B5EF4-FFF2-40B4-BE49-F238E27FC236}">
                  <a16:creationId xmlns:a16="http://schemas.microsoft.com/office/drawing/2014/main" id="{637F297D-3C55-C449-9C43-A6DFF85C1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743258">
              <a:off x="10363388" y="2358186"/>
              <a:ext cx="244188" cy="247821"/>
            </a:xfrm>
            <a:prstGeom prst="rect">
              <a:avLst/>
            </a:prstGeom>
          </p:spPr>
        </p:pic>
        <p:pic>
          <p:nvPicPr>
            <p:cNvPr id="41" name="Graphic 40" descr="Flower without stem">
              <a:extLst>
                <a:ext uri="{FF2B5EF4-FFF2-40B4-BE49-F238E27FC236}">
                  <a16:creationId xmlns:a16="http://schemas.microsoft.com/office/drawing/2014/main" id="{7B0C3095-F930-1F47-A0D8-B11C1FFCCC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743258">
              <a:off x="10519573" y="2500283"/>
              <a:ext cx="244188" cy="247821"/>
            </a:xfrm>
            <a:prstGeom prst="rect">
              <a:avLst/>
            </a:prstGeom>
          </p:spPr>
        </p:pic>
        <p:pic>
          <p:nvPicPr>
            <p:cNvPr id="54" name="Graphic 53" descr="Flower without stem">
              <a:extLst>
                <a:ext uri="{FF2B5EF4-FFF2-40B4-BE49-F238E27FC236}">
                  <a16:creationId xmlns:a16="http://schemas.microsoft.com/office/drawing/2014/main" id="{3892084A-85AC-3F4D-8042-F24360D4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743258">
              <a:off x="8738906" y="1257465"/>
              <a:ext cx="296136" cy="301237"/>
            </a:xfrm>
            <a:prstGeom prst="rect">
              <a:avLst/>
            </a:prstGeom>
          </p:spPr>
        </p:pic>
      </p:grpSp>
      <p:pic>
        <p:nvPicPr>
          <p:cNvPr id="57" name="Graphic 56" descr="Flower without stem">
            <a:extLst>
              <a:ext uri="{FF2B5EF4-FFF2-40B4-BE49-F238E27FC236}">
                <a16:creationId xmlns:a16="http://schemas.microsoft.com/office/drawing/2014/main" id="{103D38A2-035D-704C-8992-7F22D2B7AE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743258">
            <a:off x="8226264" y="4942528"/>
            <a:ext cx="394329" cy="401121"/>
          </a:xfrm>
          <a:prstGeom prst="rect">
            <a:avLst/>
          </a:prstGeom>
        </p:spPr>
      </p:pic>
      <p:pic>
        <p:nvPicPr>
          <p:cNvPr id="60" name="Graphic 59" descr="Flower without stem">
            <a:extLst>
              <a:ext uri="{FF2B5EF4-FFF2-40B4-BE49-F238E27FC236}">
                <a16:creationId xmlns:a16="http://schemas.microsoft.com/office/drawing/2014/main" id="{C7AA900F-5DED-8748-BE4F-F8F48602BC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743258">
            <a:off x="8225104" y="5465205"/>
            <a:ext cx="395477" cy="401360"/>
          </a:xfrm>
          <a:prstGeom prst="rect">
            <a:avLst/>
          </a:prstGeom>
        </p:spPr>
      </p:pic>
      <p:pic>
        <p:nvPicPr>
          <p:cNvPr id="61" name="Graphic 60" descr="Flower without stem">
            <a:extLst>
              <a:ext uri="{FF2B5EF4-FFF2-40B4-BE49-F238E27FC236}">
                <a16:creationId xmlns:a16="http://schemas.microsoft.com/office/drawing/2014/main" id="{162724DF-1BD6-3A45-B4B5-7797E6111C3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743258">
            <a:off x="8235499" y="5987619"/>
            <a:ext cx="388963" cy="394750"/>
          </a:xfrm>
          <a:prstGeom prst="rect">
            <a:avLst/>
          </a:prstGeom>
        </p:spPr>
      </p:pic>
      <p:pic>
        <p:nvPicPr>
          <p:cNvPr id="62" name="Graphic 61" descr="Flower without stem">
            <a:extLst>
              <a:ext uri="{FF2B5EF4-FFF2-40B4-BE49-F238E27FC236}">
                <a16:creationId xmlns:a16="http://schemas.microsoft.com/office/drawing/2014/main" id="{48639D50-2AC4-7D4B-B157-2A61A38F11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743258">
            <a:off x="4436490" y="4920261"/>
            <a:ext cx="394329" cy="401121"/>
          </a:xfrm>
          <a:prstGeom prst="rect">
            <a:avLst/>
          </a:prstGeom>
        </p:spPr>
      </p:pic>
      <p:pic>
        <p:nvPicPr>
          <p:cNvPr id="63" name="Graphic 62" descr="Flower without stem">
            <a:extLst>
              <a:ext uri="{FF2B5EF4-FFF2-40B4-BE49-F238E27FC236}">
                <a16:creationId xmlns:a16="http://schemas.microsoft.com/office/drawing/2014/main" id="{2AED5ECB-7CCD-374B-AF13-4744ECA57F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43258">
            <a:off x="564871" y="5520628"/>
            <a:ext cx="392563" cy="392324"/>
          </a:xfrm>
          <a:prstGeom prst="rect">
            <a:avLst/>
          </a:prstGeom>
        </p:spPr>
      </p:pic>
      <p:pic>
        <p:nvPicPr>
          <p:cNvPr id="64" name="Graphic 63" descr="Flower without stem">
            <a:extLst>
              <a:ext uri="{FF2B5EF4-FFF2-40B4-BE49-F238E27FC236}">
                <a16:creationId xmlns:a16="http://schemas.microsoft.com/office/drawing/2014/main" id="{406B0BDE-0F54-9744-9E80-144CFB197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43258">
            <a:off x="569826" y="6118366"/>
            <a:ext cx="396834" cy="396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486AA7-EC00-AB4B-B042-E0D8A9B05EAE}"/>
              </a:ext>
            </a:extLst>
          </p:cNvPr>
          <p:cNvSpPr txBox="1"/>
          <p:nvPr/>
        </p:nvSpPr>
        <p:spPr>
          <a:xfrm>
            <a:off x="1018265" y="4957833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3C9C293-5BAF-3E47-B62A-1023A7BCDDC3}"/>
              </a:ext>
            </a:extLst>
          </p:cNvPr>
          <p:cNvSpPr txBox="1"/>
          <p:nvPr/>
        </p:nvSpPr>
        <p:spPr>
          <a:xfrm>
            <a:off x="1018265" y="554706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9ACCE17-BB50-6D4B-8E0A-D982F5E3425A}"/>
              </a:ext>
            </a:extLst>
          </p:cNvPr>
          <p:cNvSpPr txBox="1"/>
          <p:nvPr/>
        </p:nvSpPr>
        <p:spPr>
          <a:xfrm>
            <a:off x="1004580" y="613244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78F779D-7E98-DB40-ADA4-14AF101F5C2A}"/>
              </a:ext>
            </a:extLst>
          </p:cNvPr>
          <p:cNvSpPr txBox="1"/>
          <p:nvPr/>
        </p:nvSpPr>
        <p:spPr>
          <a:xfrm>
            <a:off x="4875770" y="4972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 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DE0CB8-0A8E-8C4F-919C-9FE042F1155F}"/>
              </a:ext>
            </a:extLst>
          </p:cNvPr>
          <p:cNvSpPr txBox="1"/>
          <p:nvPr/>
        </p:nvSpPr>
        <p:spPr>
          <a:xfrm>
            <a:off x="4875770" y="556214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1.0 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D2C2CCD-D7AB-C849-BC1F-4D2F31CCC94A}"/>
              </a:ext>
            </a:extLst>
          </p:cNvPr>
          <p:cNvSpPr txBox="1"/>
          <p:nvPr/>
        </p:nvSpPr>
        <p:spPr>
          <a:xfrm>
            <a:off x="4862085" y="614752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1.2 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A2E1673-178E-8E40-A94F-C9AC3D993BAA}"/>
              </a:ext>
            </a:extLst>
          </p:cNvPr>
          <p:cNvSpPr txBox="1"/>
          <p:nvPr/>
        </p:nvSpPr>
        <p:spPr>
          <a:xfrm>
            <a:off x="8661983" y="497291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219E79E-DFBE-C54A-B078-148D32B53B9C}"/>
              </a:ext>
            </a:extLst>
          </p:cNvPr>
          <p:cNvSpPr txBox="1"/>
          <p:nvPr/>
        </p:nvSpPr>
        <p:spPr>
          <a:xfrm>
            <a:off x="8661983" y="550838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 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AA09DF-1A0E-5F44-9179-4AA052345F1F}"/>
              </a:ext>
            </a:extLst>
          </p:cNvPr>
          <p:cNvSpPr txBox="1"/>
          <p:nvPr/>
        </p:nvSpPr>
        <p:spPr>
          <a:xfrm>
            <a:off x="8650327" y="6000328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m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A2F0E72-CC3F-5F47-8133-9F9178CA1403}"/>
              </a:ext>
            </a:extLst>
          </p:cNvPr>
          <p:cNvSpPr txBox="1"/>
          <p:nvPr/>
        </p:nvSpPr>
        <p:spPr>
          <a:xfrm>
            <a:off x="2152698" y="498255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62.00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95D1992-0DD7-2A48-9807-A30EF7A4E458}"/>
              </a:ext>
            </a:extLst>
          </p:cNvPr>
          <p:cNvSpPr txBox="1"/>
          <p:nvPr/>
        </p:nvSpPr>
        <p:spPr>
          <a:xfrm>
            <a:off x="2183416" y="554706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012FE3-0C40-C84A-B548-C7F63C23E45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02448" y="4225193"/>
            <a:ext cx="2006834" cy="48960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540061C-F9BD-814B-BA90-A3C059F6507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878338" y="4225192"/>
            <a:ext cx="2006834" cy="48960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FA0A30E-AACA-2F40-9243-81D3411DABE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27610" y="4225192"/>
            <a:ext cx="2006834" cy="489603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50E34D9-6C01-AE44-97E7-7265AFCA543B}"/>
              </a:ext>
            </a:extLst>
          </p:cNvPr>
          <p:cNvSpPr txBox="1"/>
          <p:nvPr/>
        </p:nvSpPr>
        <p:spPr>
          <a:xfrm>
            <a:off x="2152698" y="61475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1.83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979C9A0-4A4C-1443-9476-9F97C0238D1E}"/>
              </a:ext>
            </a:extLst>
          </p:cNvPr>
          <p:cNvSpPr txBox="1"/>
          <p:nvPr/>
        </p:nvSpPr>
        <p:spPr>
          <a:xfrm>
            <a:off x="6262976" y="498255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10.76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978E0D4-C4B6-7742-B091-5D839BA96291}"/>
              </a:ext>
            </a:extLst>
          </p:cNvPr>
          <p:cNvSpPr txBox="1"/>
          <p:nvPr/>
        </p:nvSpPr>
        <p:spPr>
          <a:xfrm>
            <a:off x="6293694" y="554706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2.69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A56E69-98E0-E44D-BC9F-D20D8F18D301}"/>
              </a:ext>
            </a:extLst>
          </p:cNvPr>
          <p:cNvSpPr txBox="1"/>
          <p:nvPr/>
        </p:nvSpPr>
        <p:spPr>
          <a:xfrm>
            <a:off x="6262976" y="614752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1.87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4921EAD-D030-DB41-A333-FB5D93F79E58}"/>
              </a:ext>
            </a:extLst>
          </p:cNvPr>
          <p:cNvSpPr txBox="1"/>
          <p:nvPr/>
        </p:nvSpPr>
        <p:spPr>
          <a:xfrm>
            <a:off x="10092900" y="495783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62.00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ECC593-4B28-E64E-951E-1D02060676BA}"/>
              </a:ext>
            </a:extLst>
          </p:cNvPr>
          <p:cNvSpPr txBox="1"/>
          <p:nvPr/>
        </p:nvSpPr>
        <p:spPr>
          <a:xfrm>
            <a:off x="10123618" y="552234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2.48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812CA9-59DC-654C-8E57-025A057746CF}"/>
              </a:ext>
            </a:extLst>
          </p:cNvPr>
          <p:cNvSpPr txBox="1"/>
          <p:nvPr/>
        </p:nvSpPr>
        <p:spPr>
          <a:xfrm>
            <a:off x="10092900" y="612280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1.83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EFED03-EA9E-2D49-A7EC-651754189FB8}"/>
              </a:ext>
            </a:extLst>
          </p:cNvPr>
          <p:cNvCxnSpPr/>
          <p:nvPr/>
        </p:nvCxnSpPr>
        <p:spPr>
          <a:xfrm>
            <a:off x="504038" y="4840488"/>
            <a:ext cx="1139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7F807B9-9C98-0647-9BD0-51024A294A5A}"/>
              </a:ext>
            </a:extLst>
          </p:cNvPr>
          <p:cNvCxnSpPr/>
          <p:nvPr/>
        </p:nvCxnSpPr>
        <p:spPr>
          <a:xfrm>
            <a:off x="527359" y="6608226"/>
            <a:ext cx="1139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168D89B-DC76-9640-88E4-D12968A168D2}"/>
              </a:ext>
            </a:extLst>
          </p:cNvPr>
          <p:cNvCxnSpPr/>
          <p:nvPr/>
        </p:nvCxnSpPr>
        <p:spPr>
          <a:xfrm>
            <a:off x="504038" y="4055042"/>
            <a:ext cx="1139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32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22B5A-E133-4841-A734-9BCAEE1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883"/>
            <a:ext cx="6313184" cy="586328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278604-38D0-C142-AE36-2346A2357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03584"/>
            <a:ext cx="5868433" cy="560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07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57A7AB-923E-8E46-98E9-6813233AF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42" y="1642014"/>
            <a:ext cx="5655382" cy="35197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F92908-DD65-1B46-A8B1-9E0792F62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55577"/>
            <a:ext cx="5655383" cy="3506156"/>
          </a:xfrm>
          <a:prstGeom prst="rect">
            <a:avLst/>
          </a:prstGeom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274DB321-230E-AA48-8DF6-4CD085CF7B22}"/>
              </a:ext>
            </a:extLst>
          </p:cNvPr>
          <p:cNvSpPr/>
          <p:nvPr/>
        </p:nvSpPr>
        <p:spPr>
          <a:xfrm rot="7667327">
            <a:off x="7977809" y="2637182"/>
            <a:ext cx="185531" cy="371061"/>
          </a:xfrm>
          <a:prstGeom prst="downArrow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10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28</Words>
  <Application>Microsoft Macintosh PowerPoint</Application>
  <PresentationFormat>Widescreen</PresentationFormat>
  <Paragraphs>19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森本 心平</dc:creator>
  <cp:lastModifiedBy>森本　心平</cp:lastModifiedBy>
  <cp:revision>22</cp:revision>
  <cp:lastPrinted>2019-11-04T02:10:58Z</cp:lastPrinted>
  <dcterms:created xsi:type="dcterms:W3CDTF">2019-11-03T04:55:04Z</dcterms:created>
  <dcterms:modified xsi:type="dcterms:W3CDTF">2019-11-04T02:36:51Z</dcterms:modified>
</cp:coreProperties>
</file>